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2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59" r:id="rId8"/>
    <p:sldId id="260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E42"/>
    <a:srgbClr val="E2DED9"/>
    <a:srgbClr val="FDFDFD"/>
    <a:srgbClr val="DED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3" autoAdjust="0"/>
    <p:restoredTop sz="94660"/>
  </p:normalViewPr>
  <p:slideViewPr>
    <p:cSldViewPr snapToGrid="0">
      <p:cViewPr varScale="1">
        <p:scale>
          <a:sx n="72" d="100"/>
          <a:sy n="72" d="100"/>
        </p:scale>
        <p:origin x="4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D81DDF-98D4-498E-A94D-DDD7A807AD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91BFCE-55A1-4C09-B4B5-9359AD6F4D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4FA28-26D5-4BDF-9A75-C27596ADE055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EB1F3-97EE-4F0D-B402-E34820EC6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4877F-A04A-4D6A-A0A8-95CC6E2D2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07CFE-5866-4B40-8953-42375E9B5D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50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E1D6F-8584-4A53-833D-DCA47225B220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3874D-A20A-4B3E-9C12-F524953D5B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0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3/22/2021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0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3/22/2021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18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3/22/2021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30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3/22/2021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5642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3/22/2021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46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3/22/2021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34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3/22/2021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85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3/22/2021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849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3/22/2021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68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3/22/2021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414FF1F-6558-4E39-87DB-276E44F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206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5246" y="1645522"/>
            <a:ext cx="5807176" cy="3840852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0909" y="1645522"/>
            <a:ext cx="3600000" cy="383672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3/22/2021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1B74F78C-6D32-47C3-ABB2-6E7092A9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3901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3/22/2021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058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and Gallery 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394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638" y="5144980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3/22/2021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E9A20D-024F-4A17-9B20-526AA40372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0210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D8F60F-F9DD-4AAC-BF28-C004CCDF2D6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87363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F09FDD8-5B1C-4AAA-8EEC-0A77C9E477D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95889" y="5144979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6DF0B7E-E17E-4875-966D-4DE67F755B7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306587" y="5144978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5D963-B130-47E9-AFCC-AEBED2B1155B}"/>
              </a:ext>
            </a:extLst>
          </p:cNvPr>
          <p:cNvCxnSpPr>
            <a:cxnSpLocks/>
          </p:cNvCxnSpPr>
          <p:nvPr userDrawn="1"/>
        </p:nvCxnSpPr>
        <p:spPr>
          <a:xfrm>
            <a:off x="448407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A9B6CF-713A-4942-BE35-A61AFCDDFD3D}"/>
              </a:ext>
            </a:extLst>
          </p:cNvPr>
          <p:cNvCxnSpPr>
            <a:cxnSpLocks/>
          </p:cNvCxnSpPr>
          <p:nvPr userDrawn="1"/>
        </p:nvCxnSpPr>
        <p:spPr>
          <a:xfrm>
            <a:off x="775774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3809A32-C7A4-4739-994B-BE492F855A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0908" y="1617663"/>
            <a:ext cx="9618391" cy="1336675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1ABD52-D5FE-4FC2-8449-5DA0E52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67159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3/22/2021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A680F6-C147-410B-94DF-19850752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4656" y="1865037"/>
            <a:ext cx="8802688" cy="31279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1615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3/22/2021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414FF1F-6558-4E39-87DB-276E44F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90905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3/22/2021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414FF1F-6558-4E39-87DB-276E44F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60205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2239" y="2161853"/>
            <a:ext cx="4645152" cy="344859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8679" y="2168318"/>
            <a:ext cx="4645152" cy="3441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3/22/2021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15607D-9DE2-4687-AAF8-EF2427252A90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2F96D46B-C1B8-46AB-87DF-61A8058B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7504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7315" y="1950795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7315" y="2755515"/>
            <a:ext cx="4645152" cy="264445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2486" y="1954249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486" y="2752737"/>
            <a:ext cx="4645152" cy="263737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3/22/2021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84AA55-1960-47F4-BA3C-E97A6F2D0B1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09471694-1220-4CFC-A31F-622E5D3D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749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3/22/2021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395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3/22/2021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3/22/2021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25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3/22/2021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699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3/22/2021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925873-1016-431D-9590-A6D73369121E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69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3/22/2021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751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3/22/2021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81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3/22/2021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73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D202488-4139-4052-B998-251C9C912739}" type="datetimeFigureOut">
              <a:rPr lang="en-US" noProof="0" smtClean="0"/>
              <a:pPr/>
              <a:t>3/22/2021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50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  <p:sldLayoutId id="2147483850" r:id="rId18"/>
    <p:sldLayoutId id="2147483851" r:id="rId19"/>
    <p:sldLayoutId id="2147483852" r:id="rId20"/>
    <p:sldLayoutId id="2147483853" r:id="rId21"/>
    <p:sldLayoutId id="2147483717" r:id="rId22"/>
    <p:sldLayoutId id="2147483718" r:id="rId23"/>
    <p:sldLayoutId id="2147483688" r:id="rId24"/>
    <p:sldLayoutId id="2147483689" r:id="rId25"/>
    <p:sldLayoutId id="2147483690" r:id="rId2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A56C-7A25-4BD4-AA72-5256E68BE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294" y="1429305"/>
            <a:ext cx="8689976" cy="1191085"/>
          </a:xfrm>
        </p:spPr>
        <p:txBody>
          <a:bodyPr>
            <a:normAutofit fontScale="90000"/>
          </a:bodyPr>
          <a:lstStyle/>
          <a:p>
            <a:b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Báo cáo</a:t>
            </a:r>
            <a:b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THỰC TẬP TỐT NGHIỆP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CF363-1123-45B1-8A9A-ABCDA40EF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4400" y="2767297"/>
            <a:ext cx="8637072" cy="977621"/>
          </a:xfrm>
        </p:spPr>
        <p:txBody>
          <a:bodyPr/>
          <a:lstStyle/>
          <a:p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dung: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dung tin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tức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fanpage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Facebook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VTV Digital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202CB-7DD9-4CBE-B492-B70F993BFA0F}"/>
              </a:ext>
            </a:extLst>
          </p:cNvPr>
          <p:cNvSpPr txBox="1"/>
          <p:nvPr/>
        </p:nvSpPr>
        <p:spPr>
          <a:xfrm>
            <a:off x="2947387" y="4187534"/>
            <a:ext cx="7529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Đơn vị thực tập : Đài Truyền Hình Việt Nam</a:t>
            </a:r>
          </a:p>
          <a:p>
            <a:r>
              <a:rPr lang="vi-VN" b="1" dirty="0"/>
              <a:t>Trung tâm Sản xuất và Phát triển nội dung số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85AA68-D55B-4621-8F44-0108E1805007}"/>
              </a:ext>
            </a:extLst>
          </p:cNvPr>
          <p:cNvSpPr txBox="1"/>
          <p:nvPr/>
        </p:nvSpPr>
        <p:spPr>
          <a:xfrm>
            <a:off x="2947387" y="4785038"/>
            <a:ext cx="6072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Phòng ban thực tập : Phòng Văn hóa – Xã hội</a:t>
            </a:r>
          </a:p>
          <a:p>
            <a:r>
              <a:rPr lang="vi-VN" dirty="0"/>
              <a:t>Người hướng dẫn    : ThS Nguyễn Thị Thu Dung </a:t>
            </a:r>
          </a:p>
          <a:p>
            <a:r>
              <a:rPr lang="vi-VN" dirty="0"/>
              <a:t>Người báo cáo         : Trần Thu Hằng</a:t>
            </a:r>
          </a:p>
        </p:txBody>
      </p:sp>
    </p:spTree>
    <p:extLst>
      <p:ext uri="{BB962C8B-B14F-4D97-AF65-F5344CB8AC3E}">
        <p14:creationId xmlns:p14="http://schemas.microsoft.com/office/powerpoint/2010/main" val="41042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F253195-2B18-4CFC-B87D-B7E0A98AA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807" y="1725652"/>
            <a:ext cx="3356809" cy="4776748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56A8E28-90B4-4BDA-9CEA-152C51D051FF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3"/>
          <a:stretch>
            <a:fillRect/>
          </a:stretch>
        </p:blipFill>
        <p:spPr>
          <a:xfrm>
            <a:off x="4514131" y="1725652"/>
            <a:ext cx="3243394" cy="4776748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EEA51B0-018B-40CD-9A6B-057788CC881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7998301" y="1725653"/>
            <a:ext cx="3262366" cy="4781386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252F653-DA67-4F5A-A68F-518147379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336676"/>
          </a:xfrm>
        </p:spPr>
        <p:txBody>
          <a:bodyPr>
            <a:normAutofit/>
          </a:bodyPr>
          <a:lstStyle/>
          <a:p>
            <a:r>
              <a:rPr lang="vi-VN" sz="2200" dirty="0">
                <a:latin typeface="+mn-lt"/>
              </a:rPr>
              <a:t>Các sản phẩm được đăng trên fanpage “Việc tử tế”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7479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1FB686-85A9-483D-8068-3729A8604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535" y="1711061"/>
            <a:ext cx="3156478" cy="4774406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93D8E97-60BC-435D-B157-A673D1ED65AB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3"/>
          <a:stretch>
            <a:fillRect/>
          </a:stretch>
        </p:blipFill>
        <p:spPr>
          <a:xfrm>
            <a:off x="4504224" y="1711061"/>
            <a:ext cx="3241803" cy="4774406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2EBE245-02E6-4ECF-A192-09AF325844E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8136238" y="1711061"/>
            <a:ext cx="3272058" cy="4774406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76CF5F9-CD7D-49C5-BD5A-B72F1E4E8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336676"/>
          </a:xfrm>
        </p:spPr>
        <p:txBody>
          <a:bodyPr>
            <a:normAutofit/>
          </a:bodyPr>
          <a:lstStyle/>
          <a:p>
            <a:r>
              <a:rPr lang="vi-VN" sz="2200" dirty="0">
                <a:latin typeface="+mn-lt"/>
              </a:rPr>
              <a:t>Các sản phẩm được đăng trên fanpage “Việc tử tế”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6693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BC4E914-CE30-4C7B-95D8-BBA641CDE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402" y="1747687"/>
            <a:ext cx="3235933" cy="4706244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7F65DF4-D5D4-4B70-85D0-17A179CB3620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3"/>
          <a:stretch>
            <a:fillRect/>
          </a:stretch>
        </p:blipFill>
        <p:spPr>
          <a:xfrm>
            <a:off x="4546600" y="1733700"/>
            <a:ext cx="3158055" cy="4706244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A81BC35-072D-4D40-AFD6-96D5D8898B1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8024920" y="1747687"/>
            <a:ext cx="3169114" cy="4692257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7E77A6C-FC86-48C8-8E7B-8F9AD9595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354216"/>
          </a:xfrm>
        </p:spPr>
        <p:txBody>
          <a:bodyPr>
            <a:normAutofit/>
          </a:bodyPr>
          <a:lstStyle/>
          <a:p>
            <a:r>
              <a:rPr lang="vi-VN" sz="2200" dirty="0">
                <a:latin typeface="+mn-lt"/>
              </a:rPr>
              <a:t>Các sản phẩm được đăng trên fanpage “Việc tử tế”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6642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246520"/>
          </a:xfrm>
        </p:spPr>
        <p:txBody>
          <a:bodyPr/>
          <a:lstStyle/>
          <a:p>
            <a:r>
              <a:rPr lang="vi-VN" dirty="0"/>
              <a:t>The end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DCED45-CA91-495F-8329-49163D40BC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4656" y="1865038"/>
            <a:ext cx="8802688" cy="312792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vi-VN" u="sng" dirty="0">
                <a:solidFill>
                  <a:srgbClr val="0070C0"/>
                </a:solidFill>
              </a:rPr>
              <a:t>Thank you for Watching </a:t>
            </a:r>
            <a:endParaRPr lang="en-US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817" y="1740968"/>
            <a:ext cx="9943614" cy="202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dirty="0"/>
              <a:t>I. thông tin chung </a:t>
            </a:r>
          </a:p>
          <a:p>
            <a:pPr marL="0" indent="0">
              <a:buNone/>
            </a:pPr>
            <a:r>
              <a:rPr lang="vi-VN" sz="1800" cap="none" dirty="0"/>
              <a:t>Tên đơn vị: Đài Truyền Hình Việt Nam, tên Tiếng Anh là Vietnam Television, viết tắt  là VTV</a:t>
            </a:r>
          </a:p>
          <a:p>
            <a:pPr marL="0" indent="0">
              <a:buNone/>
            </a:pPr>
            <a:r>
              <a:rPr lang="vi-VN" sz="1800" cap="none" dirty="0"/>
              <a:t>Trụ sở: Toà nhà Trung Tâm Truyền Hình Việt Nam, số 43 Đường Nguyễn Chí Thanh, </a:t>
            </a:r>
          </a:p>
          <a:p>
            <a:pPr marL="0" indent="0">
              <a:buNone/>
            </a:pPr>
            <a:r>
              <a:rPr lang="vi-VN" sz="1800" cap="none" dirty="0"/>
              <a:t>phường Ngọc Khánh, Quận Ba Đình, Thành Phố Hà Nội, Việt Nam</a:t>
            </a:r>
            <a:endParaRPr lang="en-US" sz="1800" cap="none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852256"/>
            <a:ext cx="10364451" cy="888712"/>
          </a:xfrm>
        </p:spPr>
        <p:txBody>
          <a:bodyPr>
            <a:normAutofit fontScale="90000"/>
          </a:bodyPr>
          <a:lstStyle/>
          <a:p>
            <a:r>
              <a:rPr lang="vi-VN" dirty="0">
                <a:latin typeface="+mn-lt"/>
              </a:rPr>
              <a:t>Thông tin về đơn vị thực tập</a:t>
            </a:r>
            <a:br>
              <a:rPr lang="vi-VN" dirty="0"/>
            </a:br>
            <a:endParaRPr lang="en-US" dirty="0"/>
          </a:p>
        </p:txBody>
      </p:sp>
      <p:pic>
        <p:nvPicPr>
          <p:cNvPr id="4" name="Graphic 3" descr="Lightbulb icon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803C9-9A56-4D46-9F5B-757ACB189B77}"/>
              </a:ext>
            </a:extLst>
          </p:cNvPr>
          <p:cNvSpPr txBox="1"/>
          <p:nvPr/>
        </p:nvSpPr>
        <p:spPr>
          <a:xfrm>
            <a:off x="1055817" y="3764132"/>
            <a:ext cx="9943614" cy="202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vi-VN" dirty="0"/>
              <a:t> </a:t>
            </a:r>
            <a:r>
              <a:rPr lang="vi-VN" sz="2000" dirty="0"/>
              <a:t>II. THÔNG TIN ĐƠN VỊ THỰC TẬP TRỰC THUỘC</a:t>
            </a:r>
          </a:p>
          <a:p>
            <a:pPr>
              <a:spcBef>
                <a:spcPts val="1000"/>
              </a:spcBef>
            </a:pPr>
            <a:r>
              <a:rPr lang="vi-VN" dirty="0"/>
              <a:t>Tên đơn vị: Trung tâm Sản xuất và Phát triển nội dung số (VTV Digital)</a:t>
            </a:r>
          </a:p>
          <a:p>
            <a:pPr>
              <a:spcBef>
                <a:spcPts val="1000"/>
              </a:spcBef>
            </a:pPr>
            <a:r>
              <a:rPr lang="vi-VN" dirty="0"/>
              <a:t>Thành lập: năm 2020</a:t>
            </a:r>
          </a:p>
          <a:p>
            <a:pPr>
              <a:spcBef>
                <a:spcPts val="1000"/>
              </a:spcBef>
            </a:pPr>
            <a:r>
              <a:rPr lang="vi-VN" dirty="0"/>
              <a:t>Tiền thân là Trung tâm Sản xuất và Kinh doanh nội dung số, được hợp nhất với Trung tâm tin </a:t>
            </a:r>
          </a:p>
          <a:p>
            <a:pPr>
              <a:spcBef>
                <a:spcPts val="1000"/>
              </a:spcBef>
            </a:pPr>
            <a:r>
              <a:rPr lang="vi-VN" dirty="0"/>
              <a:t>tức VTV24 và Báo điện tử VTV News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9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62EF4-446D-4ADA-A468-E2EDC8CA8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908" y="2760331"/>
            <a:ext cx="3024000" cy="371792"/>
          </a:xfrm>
        </p:spPr>
        <p:txBody>
          <a:bodyPr>
            <a:normAutofit lnSpcReduction="10000"/>
          </a:bodyPr>
          <a:lstStyle/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53AACD-1291-4363-82B1-3B3A3C083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89048" y="3132123"/>
            <a:ext cx="3182454" cy="3188778"/>
          </a:xfrm>
        </p:spPr>
        <p:txBody>
          <a:bodyPr>
            <a:noAutofit/>
          </a:bodyPr>
          <a:lstStyle/>
          <a:p>
            <a:r>
              <a:rPr lang="vi-VN" sz="1500" dirty="0"/>
              <a:t>- </a:t>
            </a:r>
            <a:r>
              <a:rPr lang="vi-VN" sz="1500" cap="none" dirty="0"/>
              <a:t>Lên kế hoạch phát triển nội dung cho fanpage theo đúng yêu cầu</a:t>
            </a:r>
          </a:p>
          <a:p>
            <a:r>
              <a:rPr lang="vi-VN" sz="1500" cap="none" dirty="0"/>
              <a:t>- Các chủ đề liên quan đến người tốt, việc tốt, lan tỏa năng lượng tích cực.</a:t>
            </a:r>
          </a:p>
          <a:p>
            <a:r>
              <a:rPr lang="vi-VN" sz="1500" cap="none" dirty="0"/>
              <a:t>- Tin tức thu thập nhanh, ngắn gọn, đảm bảo nội dung chính xác</a:t>
            </a:r>
          </a:p>
          <a:p>
            <a:r>
              <a:rPr lang="vi-VN" sz="1500" cap="none" dirty="0"/>
              <a:t>- Các nội dung biên tập hỗ trợ để đăng tải lên fanpage cần trình bày rõ ràng, dễ hiểu và đúng deadline</a:t>
            </a:r>
            <a:endParaRPr lang="en-US" sz="15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D51F5D-2BDB-4371-BC16-B6863FD1698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02108" y="2760331"/>
            <a:ext cx="3024000" cy="371792"/>
          </a:xfrm>
        </p:spPr>
        <p:txBody>
          <a:bodyPr>
            <a:noAutofit/>
          </a:bodyPr>
          <a:lstStyle/>
          <a:p>
            <a:r>
              <a:rPr lang="vi-VN" sz="1800" dirty="0"/>
              <a:t>Mục tiêu</a:t>
            </a:r>
            <a:endParaRPr lang="en-US" sz="1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CD7EBD-9F1B-438D-959C-B142EC1084B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001318" y="2760331"/>
            <a:ext cx="3024000" cy="371792"/>
          </a:xfrm>
        </p:spPr>
        <p:txBody>
          <a:bodyPr>
            <a:noAutofit/>
          </a:bodyPr>
          <a:lstStyle/>
          <a:p>
            <a:r>
              <a:rPr lang="vi-VN" sz="1800" dirty="0"/>
              <a:t>Kết quả cần đạt</a:t>
            </a:r>
            <a:endParaRPr lang="en-US" sz="1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45867D-00CE-4802-B288-32520ADA750D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95889" y="3122621"/>
            <a:ext cx="3036438" cy="3038482"/>
          </a:xfrm>
        </p:spPr>
        <p:txBody>
          <a:bodyPr>
            <a:noAutofit/>
          </a:bodyPr>
          <a:lstStyle/>
          <a:p>
            <a:r>
              <a:rPr lang="vi-VN" sz="1500" cap="none" dirty="0"/>
              <a:t>- Học hỏi, trải nghiệm và làm các dự án thực tế. </a:t>
            </a:r>
          </a:p>
          <a:p>
            <a:r>
              <a:rPr lang="vi-VN" sz="1500" cap="none" dirty="0"/>
              <a:t>- Vận dụng các kiến thức được học vào công việc.</a:t>
            </a:r>
          </a:p>
          <a:p>
            <a:r>
              <a:rPr lang="vi-VN" sz="1500" cap="none" dirty="0"/>
              <a:t>- Hoàn thành tốt công việc khi được phân công.</a:t>
            </a:r>
          </a:p>
          <a:p>
            <a:r>
              <a:rPr lang="vi-VN" sz="1500" cap="none" dirty="0"/>
              <a:t>- Rèn luyện tác phong làm việc nghiêm túc, đúng giờ, có kế hoạch </a:t>
            </a:r>
          </a:p>
          <a:p>
            <a:r>
              <a:rPr lang="vi-VN" sz="1500" cap="none" dirty="0"/>
              <a:t>- Trau dồi các kỹ năng giao tiếp</a:t>
            </a:r>
            <a:endParaRPr lang="en-US" sz="1500" cap="non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941753-A5DD-4C1C-8A9D-6552C71F61A7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306587" y="3132123"/>
            <a:ext cx="3036438" cy="2820261"/>
          </a:xfrm>
        </p:spPr>
        <p:txBody>
          <a:bodyPr>
            <a:noAutofit/>
          </a:bodyPr>
          <a:lstStyle/>
          <a:p>
            <a:r>
              <a:rPr lang="vi-VN" sz="1500" cap="none" dirty="0"/>
              <a:t>➢ Tìm hiểu kĩ tiêu chí, nội dung truyền tải của fanpage “Việc tử tế”</a:t>
            </a:r>
          </a:p>
          <a:p>
            <a:r>
              <a:rPr lang="vi-VN" sz="1500" cap="none" dirty="0"/>
              <a:t>➢ Lên kế hoạch phát triển nội dung cho fanpage “Việc tử tế”</a:t>
            </a:r>
          </a:p>
          <a:p>
            <a:r>
              <a:rPr lang="vi-VN" sz="1500" cap="none" dirty="0"/>
              <a:t>➢ Biên tập nội dung thông tin truyền thông cho các tin tức được đăng tải</a:t>
            </a:r>
          </a:p>
          <a:p>
            <a:r>
              <a:rPr lang="vi-VN" sz="1500" cap="none" dirty="0"/>
              <a:t>➢ Hỗ trợ tìm kiếm thông tin phù hợp cho fanpage</a:t>
            </a:r>
            <a:endParaRPr lang="en-US" sz="1500" cap="non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B1B4AF-6A7C-4D70-99C5-25399ACD84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86804" y="1603369"/>
            <a:ext cx="9618391" cy="999146"/>
          </a:xfrm>
        </p:spPr>
        <p:txBody>
          <a:bodyPr/>
          <a:lstStyle/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indent="0">
              <a:buNone/>
            </a:pP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 online </a:t>
            </a: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 ban </a:t>
            </a:r>
            <a:r>
              <a:rPr lang="vi-VN" sz="1500" cap="none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ăn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vi-VN" sz="1500" cap="none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ã </a:t>
            </a: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1500" cap="none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rung </a:t>
            </a: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500" cap="non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ản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500" cap="none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uất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500" cap="none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hát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 (VTV </a:t>
            </a:r>
            <a:r>
              <a:rPr lang="vi-VN" sz="1500" cap="none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igital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vi-VN" sz="1500" cap="none" dirty="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ài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500" cap="none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ruyền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500" cap="none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500" cap="none" dirty="0" err="1">
                <a:latin typeface="Arial" panose="020B0604020202020204" pitchFamily="34" charset="0"/>
                <a:cs typeface="Arial" panose="020B0604020202020204" pitchFamily="34" charset="0"/>
              </a:rPr>
              <a:t>iệt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500" cap="none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500" cap="none" dirty="0">
                <a:latin typeface="Arial" panose="020B0604020202020204" pitchFamily="34" charset="0"/>
                <a:cs typeface="Arial" panose="020B0604020202020204" pitchFamily="34" charset="0"/>
              </a:rPr>
              <a:t>am.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999146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NỘI DUNG THỰC TẬP</a:t>
            </a:r>
          </a:p>
        </p:txBody>
      </p:sp>
      <p:pic>
        <p:nvPicPr>
          <p:cNvPr id="5" name="Graphic 4" descr="Man and Woman icon">
            <a:extLst>
              <a:ext uri="{FF2B5EF4-FFF2-40B4-BE49-F238E27FC236}">
                <a16:creationId xmlns:a16="http://schemas.microsoft.com/office/drawing/2014/main" id="{2DED0F48-76A7-437D-9746-E2DF97A1C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2868" y="216115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7999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NỘI DUNG THỰC TẬP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93671D-8F72-44D9-B55C-3F45CDE65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4851" y="2238886"/>
            <a:ext cx="4873474" cy="369332"/>
          </a:xfrm>
        </p:spPr>
        <p:txBody>
          <a:bodyPr/>
          <a:lstStyle/>
          <a:p>
            <a:r>
              <a:rPr lang="en-US" sz="20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000" b="1" cap="none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tức</a:t>
            </a:r>
            <a:r>
              <a:rPr lang="en-US" sz="2000" b="1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 b="1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000" b="1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b="1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endParaRPr lang="en-US" sz="2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F26590-617B-4396-9AC8-E34825EBC1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2915545"/>
            <a:ext cx="4981418" cy="3468321"/>
          </a:xfrm>
        </p:spPr>
        <p:txBody>
          <a:bodyPr>
            <a:noAutofit/>
          </a:bodyPr>
          <a:lstStyle/>
          <a:p>
            <a:r>
              <a:rPr lang="vi-VN" sz="1400" cap="none" dirty="0"/>
              <a:t>Tìm kiếm tin tức mới nhất diễn ra trong nước và thế giới trên các trang thông tin điện tử, báo chí điện tử chính thống</a:t>
            </a:r>
          </a:p>
          <a:p>
            <a:r>
              <a:rPr lang="vi-VN" sz="1400" cap="none" dirty="0"/>
              <a:t>Tin tức không được trùng lặp với các tin thời sự đã đưa ngày trước đó. </a:t>
            </a:r>
          </a:p>
          <a:p>
            <a:r>
              <a:rPr lang="vi-VN" sz="1400" cap="none" dirty="0"/>
              <a:t>Chỉ ra các tin có thể triển khai phóng sự, lên kế hoạch chuẩn bị, nội dung phỏng vấn, địa điểm quay...</a:t>
            </a:r>
          </a:p>
          <a:p>
            <a:r>
              <a:rPr lang="vi-VN" sz="1400" cap="none" dirty="0"/>
              <a:t>Gửi điểm tin cho giảng viên hướng dẫn trước trước 7h sáng mỗi ngày.</a:t>
            </a:r>
          </a:p>
          <a:p>
            <a:r>
              <a:rPr lang="vi-VN" sz="1400" cap="none" dirty="0"/>
              <a:t>Đối chiếu với bản tin Chuyển động 24h và thời sự trong ngày để so sánh kết quả.</a:t>
            </a:r>
            <a:endParaRPr lang="en-US" sz="1400" cap="non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E4FD10-9910-493A-B658-FA6EBA9D86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95797" y="2236891"/>
            <a:ext cx="4881804" cy="369332"/>
          </a:xfrm>
        </p:spPr>
        <p:txBody>
          <a:bodyPr/>
          <a:lstStyle/>
          <a:p>
            <a:r>
              <a:rPr lang="en-US" sz="20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000" b="1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000" b="1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000" b="1" cap="none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000" b="1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sóng</a:t>
            </a:r>
            <a:endParaRPr lang="en-US" sz="2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231695-38A7-48F5-A99D-38CA8D34BBC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2915545"/>
            <a:ext cx="5105401" cy="2740187"/>
          </a:xfrm>
        </p:spPr>
        <p:txBody>
          <a:bodyPr>
            <a:normAutofit/>
          </a:bodyPr>
          <a:lstStyle/>
          <a:p>
            <a:r>
              <a:rPr lang="vi-VN" sz="1400" cap="none" dirty="0"/>
              <a:t>Lập bản kế hoạch chi tiết chương trình phát sóng bản tin</a:t>
            </a:r>
          </a:p>
          <a:p>
            <a:r>
              <a:rPr lang="vi-VN" sz="1400" cap="none" dirty="0"/>
              <a:t>Phân chia thứ tự, thời gian cụ thể phát sóng cho từng tin, lời dẫn, nhạc đệm, quảng cáo...</a:t>
            </a:r>
          </a:p>
          <a:p>
            <a:r>
              <a:rPr lang="vi-VN" sz="1400" cap="none" dirty="0"/>
              <a:t>Lên phương án các địa điểm quay cụ thể để mô phỏng cho tin tức</a:t>
            </a:r>
          </a:p>
          <a:p>
            <a:r>
              <a:rPr lang="vi-VN" sz="1400" cap="none" dirty="0"/>
              <a:t>Mô tả quá trình thực hiện phóng sự (người phỏng vấn, người được phỏng vấn, câu hỏi phỏng vấn, địa điểm phỏng vấn ...)</a:t>
            </a:r>
            <a:endParaRPr lang="en-US" sz="1400" cap="none" dirty="0"/>
          </a:p>
        </p:txBody>
      </p:sp>
      <p:pic>
        <p:nvPicPr>
          <p:cNvPr id="6" name="Graphic 5" descr="Tools icon">
            <a:extLst>
              <a:ext uri="{FF2B5EF4-FFF2-40B4-BE49-F238E27FC236}">
                <a16:creationId xmlns:a16="http://schemas.microsoft.com/office/drawing/2014/main" id="{A0524D64-7C99-4DD6-A26E-C33BE01E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4045" y="340011"/>
            <a:ext cx="1044000" cy="104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C3B278-E1F1-4650-A9F7-D8ECB91CCD6B}"/>
              </a:ext>
            </a:extLst>
          </p:cNvPr>
          <p:cNvSpPr txBox="1"/>
          <p:nvPr/>
        </p:nvSpPr>
        <p:spPr>
          <a:xfrm>
            <a:off x="1114851" y="1592362"/>
            <a:ext cx="9912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THỰC TẬP DƯỚI SỰ HƯỚNG DẪN CỦA GIẢNG VIÊN NGUYỄN THỊ THU DUNG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293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5801" y="1814272"/>
            <a:ext cx="5901227" cy="601226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hoạch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fanpage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3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821478"/>
            <a:ext cx="9610182" cy="601226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NỘI DUNG THỰC TẬP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24C14A-E496-4FF0-8939-7E31F6B95C48}"/>
              </a:ext>
            </a:extLst>
          </p:cNvPr>
          <p:cNvSpPr txBox="1">
            <a:spLocks/>
          </p:cNvSpPr>
          <p:nvPr/>
        </p:nvSpPr>
        <p:spPr>
          <a:xfrm>
            <a:off x="4999864" y="5647862"/>
            <a:ext cx="5901227" cy="7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F0C8E7-1A37-402A-A1EF-DD402504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969" y="1722895"/>
            <a:ext cx="3274523" cy="4891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04E24F-3B37-4EC1-B74C-4CA4D9115056}"/>
              </a:ext>
            </a:extLst>
          </p:cNvPr>
          <p:cNvSpPr txBox="1"/>
          <p:nvPr/>
        </p:nvSpPr>
        <p:spPr>
          <a:xfrm>
            <a:off x="1420426" y="2456029"/>
            <a:ext cx="520689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vi-VN" sz="1600" dirty="0"/>
              <a:t>- Theo dõi fanpage “Việc tử tế” trên trang Facebook của Trung tâm. </a:t>
            </a:r>
          </a:p>
          <a:p>
            <a:pPr>
              <a:spcBef>
                <a:spcPts val="1000"/>
              </a:spcBef>
            </a:pPr>
            <a:r>
              <a:rPr lang="vi-VN" sz="1600" dirty="0"/>
              <a:t>- Nghiên cứu các dạng tin tức được đăng tải trên fanpage</a:t>
            </a:r>
          </a:p>
          <a:p>
            <a:pPr>
              <a:spcBef>
                <a:spcPts val="1000"/>
              </a:spcBef>
            </a:pPr>
            <a:r>
              <a:rPr lang="vi-VN" sz="1600" dirty="0"/>
              <a:t>- Xây dựng nội dung hàng ngày cho fanpage “Việc tử tế”.</a:t>
            </a:r>
          </a:p>
          <a:p>
            <a:pPr>
              <a:spcBef>
                <a:spcPts val="1000"/>
              </a:spcBef>
            </a:pPr>
            <a:r>
              <a:rPr lang="vi-VN" sz="1600" dirty="0"/>
              <a:t>- Tìm kiếm tin tức phù hợp với các tiêu chí của fanpage để đăng lên trang. </a:t>
            </a:r>
          </a:p>
          <a:p>
            <a:pPr>
              <a:spcBef>
                <a:spcPts val="1000"/>
              </a:spcBef>
            </a:pPr>
            <a:r>
              <a:rPr lang="vi-VN" sz="1600" dirty="0"/>
              <a:t>- Câu chuyện nào phù hợp làm phóng sự thì viết mô tả rõ nhân vật, câu chuyện đó.</a:t>
            </a:r>
          </a:p>
          <a:p>
            <a:pPr>
              <a:spcBef>
                <a:spcPts val="1000"/>
              </a:spcBef>
            </a:pPr>
            <a:r>
              <a:rPr lang="vi-VN" sz="1600" dirty="0"/>
              <a:t>- Gửi mail cho anh chị hướng dẫn trước 9h sáng mỗi ngày.</a:t>
            </a:r>
          </a:p>
          <a:p>
            <a:pPr>
              <a:spcBef>
                <a:spcPts val="1000"/>
              </a:spcBef>
            </a:pPr>
            <a:r>
              <a:rPr lang="vi-VN" sz="1600" dirty="0"/>
              <a:t>- Đính kèm link và hình ảnh dưới mỗi tin tức</a:t>
            </a:r>
          </a:p>
          <a:p>
            <a:endParaRPr lang="en-US" dirty="0"/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71D56E35-E1F7-49DE-974A-5C465177A573}"/>
              </a:ext>
            </a:extLst>
          </p:cNvPr>
          <p:cNvSpPr/>
          <p:nvPr/>
        </p:nvSpPr>
        <p:spPr>
          <a:xfrm>
            <a:off x="9631584" y="568683"/>
            <a:ext cx="1447748" cy="692458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9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E4612B-C320-4E1A-952A-60CF10282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3175" y="2359284"/>
            <a:ext cx="5807075" cy="308877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D85AC-F53B-4073-9F10-760A68245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1750" y="2359283"/>
            <a:ext cx="3600000" cy="3088771"/>
          </a:xfrm>
        </p:spPr>
        <p:txBody>
          <a:bodyPr>
            <a:normAutofit/>
          </a:bodyPr>
          <a:lstStyle/>
          <a:p>
            <a:r>
              <a:rPr lang="vi-VN" cap="none" dirty="0"/>
              <a:t>- Sau khi điểm tin, chọn ra 2 tin bản  thân thấy phù hợp và ý nghĩa nhất để viết lại nội theo tiêu chí của fanpage.</a:t>
            </a:r>
          </a:p>
          <a:p>
            <a:r>
              <a:rPr lang="vi-VN" cap="none" dirty="0"/>
              <a:t>- Biên tập tít bài sao cho hấp dẫn và cô đọng nội dung</a:t>
            </a:r>
          </a:p>
          <a:p>
            <a:r>
              <a:rPr lang="vi-VN" cap="none" dirty="0"/>
              <a:t>- Chỉnh sửa hình ảnh theo fame có sẵn do anh chị hướng dẫn gửi để phù hợp với form ảnh mặc định khi đăng tải lên fanpage.</a:t>
            </a:r>
            <a:endParaRPr lang="en-US" cap="non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FBC54A-1BDE-4C61-BF75-6393E05BB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2700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NỘI DUNG THỰC TẬP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28D02-0EAC-4938-A9EE-A9880822E14F}"/>
              </a:ext>
            </a:extLst>
          </p:cNvPr>
          <p:cNvSpPr txBox="1"/>
          <p:nvPr/>
        </p:nvSpPr>
        <p:spPr>
          <a:xfrm>
            <a:off x="1422216" y="1802347"/>
            <a:ext cx="2965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BIÊN TẬP NỘI DUNG</a:t>
            </a:r>
            <a:endParaRPr lang="en-US" sz="2000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ECBB3EC1-445F-46F5-B9E3-7CB83476C2A5}"/>
              </a:ext>
            </a:extLst>
          </p:cNvPr>
          <p:cNvSpPr/>
          <p:nvPr/>
        </p:nvSpPr>
        <p:spPr>
          <a:xfrm>
            <a:off x="10029121" y="461692"/>
            <a:ext cx="996945" cy="8665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4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D5DDD4-B30F-43B5-9BA0-190CC29E96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9374" y="1543025"/>
            <a:ext cx="7209625" cy="409608"/>
          </a:xfrm>
        </p:spPr>
        <p:txBody>
          <a:bodyPr/>
          <a:lstStyle/>
          <a:p>
            <a:pPr marL="914400" lvl="2" indent="0">
              <a:buNone/>
            </a:pPr>
            <a:r>
              <a:rPr lang="vi-VN" cap="none" dirty="0">
                <a:latin typeface="Arial" panose="020B0604020202020204" pitchFamily="34" charset="0"/>
                <a:cs typeface="Arial" panose="020B0604020202020204" pitchFamily="34" charset="0"/>
              </a:rPr>
              <a:t>Khảo sát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26/2 - 14/3/2021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F222A-0050-42E6-8C3E-86E3C365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191" y="777777"/>
            <a:ext cx="9610182" cy="601226"/>
          </a:xfrm>
        </p:spPr>
        <p:txBody>
          <a:bodyPr>
            <a:normAutofit/>
          </a:bodyPr>
          <a:lstStyle/>
          <a:p>
            <a:r>
              <a:rPr lang="vi-VN" dirty="0"/>
              <a:t> </a:t>
            </a:r>
            <a:r>
              <a:rPr lang="vi-VN" sz="2200" dirty="0">
                <a:latin typeface="+mn-lt"/>
              </a:rPr>
              <a:t>Các sản phẩm được đăng trên fanpage “Việc tử tế”</a:t>
            </a:r>
            <a:endParaRPr lang="en-US" sz="2200" dirty="0">
              <a:latin typeface="+mn-lt"/>
            </a:endParaRPr>
          </a:p>
        </p:txBody>
      </p:sp>
      <p:pic>
        <p:nvPicPr>
          <p:cNvPr id="11" name="Graphic 10" descr="Man and Woman icon">
            <a:extLst>
              <a:ext uri="{FF2B5EF4-FFF2-40B4-BE49-F238E27FC236}">
                <a16:creationId xmlns:a16="http://schemas.microsoft.com/office/drawing/2014/main" id="{BCD41328-8C3E-4C03-9844-8E781DB82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148" y="282495"/>
            <a:ext cx="1122450" cy="1122450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1DCBCAF-F69E-4E68-8856-5CDB73B07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34534" y="1979706"/>
            <a:ext cx="3099790" cy="4612198"/>
          </a:xfr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7BA35A82-6625-49A2-AE36-746D696A2E7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E802397-3158-4653-AA4F-FC5C499A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108" y="1979707"/>
            <a:ext cx="3063671" cy="46121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9804859-F20B-488F-B9E0-0875E6171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739" y="1979707"/>
            <a:ext cx="3002282" cy="461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9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FEF806C-7ACD-44ED-9A55-555D3AD31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492" y="1752600"/>
            <a:ext cx="3308100" cy="4913974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9E29A58-57E8-4D7D-844C-3740984129C4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3"/>
          <a:stretch>
            <a:fillRect/>
          </a:stretch>
        </p:blipFill>
        <p:spPr>
          <a:xfrm>
            <a:off x="4504742" y="1752600"/>
            <a:ext cx="3267658" cy="4885567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FEF5F3F-7F99-4C1C-A327-238649569CB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7976551" y="1752601"/>
            <a:ext cx="3301675" cy="4913972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AE97F9D-CA3A-4900-91AD-8F0A7FD82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108683"/>
          </a:xfrm>
        </p:spPr>
        <p:txBody>
          <a:bodyPr>
            <a:normAutofit/>
          </a:bodyPr>
          <a:lstStyle/>
          <a:p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Các sản phẩm được đăng trên fanpage “Việc tử tế”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64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3FAA415-99AF-4451-AE63-D1EB1D2E4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995" y="1724539"/>
            <a:ext cx="3246273" cy="4856683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3B21D77-3A72-4F31-A2F7-000B3F2FD27B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3"/>
          <a:stretch>
            <a:fillRect/>
          </a:stretch>
        </p:blipFill>
        <p:spPr>
          <a:xfrm>
            <a:off x="4542858" y="1724539"/>
            <a:ext cx="3263282" cy="4856684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AC52307-270C-4751-A4DC-F995A6254B2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8082732" y="1724539"/>
            <a:ext cx="3286714" cy="4856683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2A88631-E80E-4FCF-8538-FE0DDD7B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184883"/>
          </a:xfrm>
        </p:spPr>
        <p:txBody>
          <a:bodyPr>
            <a:normAutofit/>
          </a:bodyPr>
          <a:lstStyle/>
          <a:p>
            <a:r>
              <a:rPr lang="vi-VN" sz="2200" dirty="0">
                <a:latin typeface="+mn-lt"/>
              </a:rPr>
              <a:t>Các sản phẩm được đăng trên fanpage “Việc tử tế”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8510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1DB373-C1A1-4924-9AF2-F0436820150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FA01955-FFEB-4169-B0BF-D790410D62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9C8665-7E41-4E8E-957E-307F6F826A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201</TotalTime>
  <Words>957</Words>
  <Application>Microsoft Office PowerPoint</Application>
  <PresentationFormat>Widescreen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Times New Roman</vt:lpstr>
      <vt:lpstr>Tw Cen MT</vt:lpstr>
      <vt:lpstr>Droplet</vt:lpstr>
      <vt:lpstr> Báo cáo THỰC TẬP TỐT NGHIỆP</vt:lpstr>
      <vt:lpstr>Thông tin về đơn vị thực tập </vt:lpstr>
      <vt:lpstr>NỘI DUNG THỰC TẬP</vt:lpstr>
      <vt:lpstr>NỘI DUNG THỰC TẬP</vt:lpstr>
      <vt:lpstr>NỘI DUNG THỰC TẬP</vt:lpstr>
      <vt:lpstr>NỘI DUNG THỰC TẬP</vt:lpstr>
      <vt:lpstr> Các sản phẩm được đăng trên fanpage “Việc tử tế”</vt:lpstr>
      <vt:lpstr>Các sản phẩm được đăng trên fanpage “Việc tử tế”</vt:lpstr>
      <vt:lpstr>Các sản phẩm được đăng trên fanpage “Việc tử tế”</vt:lpstr>
      <vt:lpstr>Các sản phẩm được đăng trên fanpage “Việc tử tế”</vt:lpstr>
      <vt:lpstr>Các sản phẩm được đăng trên fanpage “Việc tử tế”</vt:lpstr>
      <vt:lpstr>Các sản phẩm được đăng trên fanpage “Việc tử tế”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Báo cáo THỰC TẬP TỐT NGHIỆP</dc:title>
  <dc:creator>Hang Thu</dc:creator>
  <cp:lastModifiedBy>Hang Thu</cp:lastModifiedBy>
  <cp:revision>2</cp:revision>
  <dcterms:created xsi:type="dcterms:W3CDTF">2021-03-21T14:00:25Z</dcterms:created>
  <dcterms:modified xsi:type="dcterms:W3CDTF">2021-03-22T02:09:33Z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